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"/>
  </p:notesMasterIdLst>
  <p:sldIdLst>
    <p:sldId id="257" r:id="rId2"/>
    <p:sldId id="258" r:id="rId3"/>
    <p:sldId id="259" r:id="rId4"/>
  </p:sldIdLst>
  <p:sldSz cx="18288000" cy="10287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94" autoAdjust="0"/>
  </p:normalViewPr>
  <p:slideViewPr>
    <p:cSldViewPr>
      <p:cViewPr varScale="1">
        <p:scale>
          <a:sx n="78" d="100"/>
          <a:sy n="78" d="100"/>
        </p:scale>
        <p:origin x="800" y="16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7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C33BD-C4C6-964E-91FC-E73CE84F1FFB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91E9E-557B-FA49-A558-1325AB9BF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29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91E9E-557B-FA49-A558-1325AB9BF7B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25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91E9E-557B-FA49-A558-1325AB9BF7B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29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9F69B-CEB2-4000-B263-022B01AA0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F06A69-F08F-4E8B-9E45-4C9B27071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65BA4E-C0A2-4E07-A04B-4F2088F0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F2D-A1E4-41B5-AC69-DAEE4903F6B8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B96B91-D76E-41E0-80CA-8B9713D9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0F2141-FE33-4E49-AADB-C70AF443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4183-F989-4C67-9FE9-BF6DD4EAB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33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974227-6786-4E66-AF15-118D21F4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2752F9-E43D-4443-B7BF-8C580FA3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402E34-E2EC-4FFD-A43B-538DBC54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F2D-A1E4-41B5-AC69-DAEE4903F6B8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9CEC3F-F6DD-458A-87D5-46AB35F9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2837A5-0E2C-4710-93CF-3D5BC57F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4183-F989-4C67-9FE9-BF6DD4EAB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70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66EE947-9F33-438C-B8C0-59F44BAD7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E9B718-B97A-42CD-9E37-AC04F71BE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4D433D-D21F-4EFA-84C0-3478A8E0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F2D-A1E4-41B5-AC69-DAEE4903F6B8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97C10B-FD46-4B97-8D3B-350A935A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76E683-D6D9-453C-8C2A-E8F63FD3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4183-F989-4C67-9FE9-BF6DD4EAB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2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1A86E8-ADAF-402B-89F6-E7E625E6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F41B56-0736-4AC2-8243-324386D97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687261-371D-4D3F-8A34-86775B4D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F2D-A1E4-41B5-AC69-DAEE4903F6B8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62BC82-725B-4DDD-8A49-D672A70A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F2AFF9-266D-4ED4-A7A3-79CBDBEA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4183-F989-4C67-9FE9-BF6DD4EAB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45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D0ABF7-BFBE-4F60-9955-2BF53EE0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5B4E01-1416-49A0-AFC9-ADE7AEBF8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8C8CF0-CB8B-4F1D-940B-BF0E558F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F2D-A1E4-41B5-AC69-DAEE4903F6B8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0D51FF-0D71-4274-8C15-5903C6B9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6FB62F-E8A1-4F34-BA56-F4BF83B3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4183-F989-4C67-9FE9-BF6DD4EAB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87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6F8595-96D1-44B1-99BD-1FCD197A5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36DAFC-C3DB-4103-B167-BE889AB8E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C912A78-59EB-45E1-A27B-5D9204D62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A9F16B-EE9E-4156-8AAE-4D976BB6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F2D-A1E4-41B5-AC69-DAEE4903F6B8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75AFE6-FB0B-4115-A87B-096F8ADC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9C1902-E6E6-4B0F-9EE6-0503646F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4183-F989-4C67-9FE9-BF6DD4EAB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08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2511BA-6047-4B59-84C7-1986462A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C240-5C5B-4A6F-AAD0-D36F7C263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BC73562-267F-4E11-BBA5-CCD5EB868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4E6A144-253D-4C56-805D-A70E7AF4E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928794C-24DC-486C-A9A1-68EFD13F9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EB7F186-7AC9-468A-ADD5-70146773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F2D-A1E4-41B5-AC69-DAEE4903F6B8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E41A02F-1314-4C4E-A76D-AAAF56F9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99052F-E66D-43C9-818E-BDCBE56F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4183-F989-4C67-9FE9-BF6DD4EAB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78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F1D1D8-9856-4105-99B7-28D6F18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42F8A5-AD1D-49D5-A0C1-56A0C784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F2D-A1E4-41B5-AC69-DAEE4903F6B8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9C25D6C-5223-4848-A90A-62A1C4CD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061281-1A42-4974-9F1F-5F51AE25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4183-F989-4C67-9FE9-BF6DD4EAB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84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154574E-CBCC-4C8A-A3F7-2D003FE2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F2D-A1E4-41B5-AC69-DAEE4903F6B8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28D1FB2-9E74-4125-8938-C05E8D0A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8A9E3F-6612-4705-AABC-911F986B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4183-F989-4C67-9FE9-BF6DD4EAB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9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780AB8-FDB6-4332-9B29-647334447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6B745A-7597-4AF7-983F-98AE49A0A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1A15C68-E67D-4E81-813F-78D994024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DCB6C1-D936-4007-843B-E37FA8246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F2D-A1E4-41B5-AC69-DAEE4903F6B8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4D61F3-CEE1-4199-8C80-6C28FDC3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DFB8B3-F50A-4B5D-A12C-6BACDAE1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4183-F989-4C67-9FE9-BF6DD4EAB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95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3FECD-EFC7-4630-ABAE-92D26F00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8D51DC3-DAF7-4F72-8F55-A1EF2636E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FF963F-F5C3-4C41-A634-2A64BA26A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D5BE4D-C5F8-4D67-81C7-3D119F10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F2D-A1E4-41B5-AC69-DAEE4903F6B8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FECDA2-1E28-42A7-9377-6F52BE17A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761D93-05FA-4925-9309-7EC598E5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4183-F989-4C67-9FE9-BF6DD4EAB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07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ADB65B0-AEE0-4B85-A1E3-408CF98A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6A8072-53EF-4795-8929-C06CDE74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E1631A-0133-4635-B2CE-5D5136535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2F2D-A1E4-41B5-AC69-DAEE4903F6B8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19A513-32CB-44D3-9B88-7A61082D9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255D45-FE80-4680-81C4-CFDB276C3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74183-F989-4C67-9FE9-BF6DD4EAB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48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kumimoji="1"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778CF08F-E41B-4361-8480-F36140569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5648" y="823020"/>
            <a:ext cx="11895823" cy="901973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76F8E2-6BC1-4049-94CF-71E927C2993C}"/>
              </a:ext>
            </a:extLst>
          </p:cNvPr>
          <p:cNvSpPr txBox="1"/>
          <p:nvPr/>
        </p:nvSpPr>
        <p:spPr>
          <a:xfrm>
            <a:off x="215010" y="823020"/>
            <a:ext cx="5544614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highlight>
                  <a:srgbClr val="FFFF00"/>
                </a:highlight>
              </a:rPr>
              <a:t>比率</a:t>
            </a:r>
            <a:r>
              <a:rPr lang="en-US" altLang="ja-JP" sz="2000" dirty="0">
                <a:highlight>
                  <a:srgbClr val="FFFF00"/>
                </a:highlight>
              </a:rPr>
              <a:t>16:9(1920×1080</a:t>
            </a:r>
            <a:r>
              <a:rPr lang="ja-JP" altLang="en-US" sz="2000" dirty="0">
                <a:highlight>
                  <a:srgbClr val="FFFF00"/>
                </a:highlight>
              </a:rPr>
              <a:t> </a:t>
            </a:r>
            <a:r>
              <a:rPr lang="en-US" altLang="ja-JP" sz="2000" dirty="0">
                <a:highlight>
                  <a:srgbClr val="FFFF00"/>
                </a:highlight>
              </a:rPr>
              <a:t>pixel)</a:t>
            </a:r>
            <a:r>
              <a:rPr lang="ja-JP" altLang="en-US" sz="2000" dirty="0">
                <a:highlight>
                  <a:srgbClr val="FFFF00"/>
                </a:highlight>
              </a:rPr>
              <a:t>で</a:t>
            </a:r>
            <a:endParaRPr lang="en-US" altLang="ja-JP" sz="2000" dirty="0">
              <a:highlight>
                <a:srgbClr val="FFFF00"/>
              </a:highlight>
            </a:endParaRPr>
          </a:p>
          <a:p>
            <a:r>
              <a:rPr lang="ja-JP" altLang="en-US" sz="2000" dirty="0">
                <a:highlight>
                  <a:srgbClr val="FFFF00"/>
                </a:highlight>
              </a:rPr>
              <a:t>作成した</a:t>
            </a:r>
            <a:r>
              <a:rPr lang="en-US" altLang="ja-JP" sz="2000" dirty="0">
                <a:highlight>
                  <a:srgbClr val="FFFF00"/>
                </a:highlight>
              </a:rPr>
              <a:t>Jpeg</a:t>
            </a:r>
            <a:r>
              <a:rPr lang="ja-JP" altLang="en-US" sz="2000" dirty="0">
                <a:highlight>
                  <a:srgbClr val="FFFF00"/>
                </a:highlight>
              </a:rPr>
              <a:t>形式画像でご依頼ください。</a:t>
            </a:r>
            <a:endParaRPr lang="en-US" altLang="ja-JP" sz="2000" dirty="0">
              <a:highlight>
                <a:srgbClr val="FFFF00"/>
              </a:highlight>
            </a:endParaRPr>
          </a:p>
          <a:p>
            <a:r>
              <a:rPr lang="ja-JP" altLang="en-US" sz="2000" dirty="0">
                <a:highlight>
                  <a:srgbClr val="FFFF00"/>
                </a:highlight>
              </a:rPr>
              <a:t>（デザインの指定はございません。）</a:t>
            </a:r>
            <a:endParaRPr lang="en-US" altLang="ja-JP" sz="2000" dirty="0">
              <a:highlight>
                <a:srgbClr val="FFFF00"/>
              </a:highlight>
            </a:endParaRPr>
          </a:p>
          <a:p>
            <a:endParaRPr lang="en-US" altLang="ja-JP" sz="2000" dirty="0"/>
          </a:p>
          <a:p>
            <a:pPr algn="ctr"/>
            <a:r>
              <a:rPr lang="ja-JP" altLang="en-US" sz="2000" b="1" u="sng" dirty="0"/>
              <a:t>テンプレートスライドを使った</a:t>
            </a:r>
            <a:endParaRPr lang="en-US" altLang="ja-JP" sz="2000" b="1" u="sng" dirty="0"/>
          </a:p>
          <a:p>
            <a:pPr algn="ctr"/>
            <a:r>
              <a:rPr lang="ja-JP" altLang="en-US" sz="2000" b="1" u="sng" dirty="0"/>
              <a:t>デジタルサイネージ用画像作成方法</a:t>
            </a:r>
            <a:endParaRPr lang="en-US" altLang="ja-JP" sz="2000" b="1" dirty="0"/>
          </a:p>
          <a:p>
            <a:endParaRPr lang="en-US" altLang="ja-JP" sz="2000" dirty="0"/>
          </a:p>
          <a:p>
            <a:r>
              <a:rPr lang="en-US" altLang="ja-JP" sz="2000" dirty="0"/>
              <a:t>[</a:t>
            </a:r>
            <a:r>
              <a:rPr lang="ja-JP" altLang="en-US" sz="2000" dirty="0"/>
              <a:t>ファイル</a:t>
            </a:r>
            <a:r>
              <a:rPr lang="en-US" altLang="ja-JP" sz="2000" dirty="0"/>
              <a:t>]</a:t>
            </a:r>
            <a:r>
              <a:rPr lang="ja-JP" altLang="en-US" sz="2000" dirty="0"/>
              <a:t>タブ</a:t>
            </a:r>
            <a:r>
              <a:rPr lang="en-US" altLang="ja-JP" sz="2000" dirty="0"/>
              <a:t>&gt;[</a:t>
            </a:r>
            <a:r>
              <a:rPr lang="ja-JP" altLang="en-US" sz="2000" dirty="0"/>
              <a:t>エクスポート</a:t>
            </a:r>
            <a:r>
              <a:rPr lang="en-US" altLang="ja-JP" sz="2000" dirty="0"/>
              <a:t>]&gt;[</a:t>
            </a:r>
            <a:r>
              <a:rPr lang="ja-JP" altLang="en-US" sz="2000" dirty="0"/>
              <a:t>ファイルの種類の変更</a:t>
            </a:r>
            <a:r>
              <a:rPr lang="en-US" altLang="ja-JP" sz="2000" dirty="0"/>
              <a:t>]&gt;[JPEG</a:t>
            </a:r>
            <a:r>
              <a:rPr lang="ja-JP" altLang="en-US" sz="2000" dirty="0"/>
              <a:t>ファイル交換形式</a:t>
            </a:r>
            <a:r>
              <a:rPr lang="en-US" altLang="ja-JP" sz="2000" dirty="0"/>
              <a:t>]</a:t>
            </a:r>
            <a:r>
              <a:rPr lang="ja-JP" altLang="en-US" sz="2000" dirty="0"/>
              <a:t>の順でクリックします。</a:t>
            </a:r>
            <a:endParaRPr lang="en-US" altLang="ja-JP" sz="2000" dirty="0"/>
          </a:p>
          <a:p>
            <a:r>
              <a:rPr lang="ja-JP" altLang="en-US" sz="2000" dirty="0"/>
              <a:t>最後にファイル名を以下のルールに従って保存してください。</a:t>
            </a:r>
            <a:br>
              <a:rPr lang="en-US" altLang="ja-JP" sz="2000" dirty="0"/>
            </a:br>
            <a:endParaRPr lang="en-US" altLang="ja-JP" sz="2000" dirty="0"/>
          </a:p>
          <a:p>
            <a:r>
              <a:rPr lang="en-US" altLang="ja-JP" sz="2000" dirty="0"/>
              <a:t>&lt;</a:t>
            </a:r>
            <a:r>
              <a:rPr lang="ja-JP" altLang="en-US" sz="2000" dirty="0"/>
              <a:t>ファイル名のルール</a:t>
            </a:r>
            <a:r>
              <a:rPr lang="en-US" altLang="ja-JP" sz="2000" dirty="0"/>
              <a:t>&gt;</a:t>
            </a:r>
          </a:p>
          <a:p>
            <a:r>
              <a:rPr lang="ja-JP" altLang="en-US" sz="2000" dirty="0"/>
              <a:t>例</a:t>
            </a:r>
            <a:r>
              <a:rPr lang="en-US" altLang="ja-JP" sz="2000" dirty="0"/>
              <a:t>: 20200401_techadmin.jpg</a:t>
            </a:r>
            <a:br>
              <a:rPr lang="en-US" altLang="ja-JP" sz="2000" dirty="0"/>
            </a:br>
            <a:endParaRPr lang="en-US" altLang="ja-JP" sz="2000" dirty="0"/>
          </a:p>
          <a:p>
            <a:r>
              <a:rPr lang="ja-JP" altLang="en-US" sz="1600" dirty="0">
                <a:solidFill>
                  <a:srgbClr val="C00000"/>
                </a:solidFill>
              </a:rPr>
              <a:t>イベント</a:t>
            </a:r>
            <a:r>
              <a:rPr lang="en-US" altLang="ja-JP" sz="1600" dirty="0">
                <a:solidFill>
                  <a:srgbClr val="C00000"/>
                </a:solidFill>
              </a:rPr>
              <a:t> </a:t>
            </a:r>
            <a:r>
              <a:rPr lang="ja-JP" altLang="en-US" sz="1600" dirty="0">
                <a:solidFill>
                  <a:srgbClr val="C00000"/>
                </a:solidFill>
              </a:rPr>
              <a:t>→掲載終了日</a:t>
            </a:r>
            <a:r>
              <a:rPr lang="en-US" altLang="ja-JP" sz="1600" dirty="0">
                <a:solidFill>
                  <a:srgbClr val="C00000"/>
                </a:solidFill>
              </a:rPr>
              <a:t>_</a:t>
            </a:r>
            <a:r>
              <a:rPr lang="ja-JP" altLang="en-US" sz="1600" dirty="0">
                <a:solidFill>
                  <a:srgbClr val="C00000"/>
                </a:solidFill>
              </a:rPr>
              <a:t>依頼者名 </a:t>
            </a:r>
            <a:r>
              <a:rPr lang="en-US" altLang="ja-JP" sz="1600" dirty="0">
                <a:solidFill>
                  <a:srgbClr val="C00000"/>
                </a:solidFill>
              </a:rPr>
              <a:t>※</a:t>
            </a:r>
            <a:r>
              <a:rPr lang="ja-JP" altLang="en-US" sz="1600" dirty="0">
                <a:solidFill>
                  <a:srgbClr val="C00000"/>
                </a:solidFill>
              </a:rPr>
              <a:t>開催日</a:t>
            </a:r>
            <a:r>
              <a:rPr lang="en-US" altLang="ja-JP" sz="1600" dirty="0">
                <a:solidFill>
                  <a:srgbClr val="C00000"/>
                </a:solidFill>
              </a:rPr>
              <a:t>+1</a:t>
            </a:r>
            <a:r>
              <a:rPr lang="ja-JP" altLang="en-US" sz="1600" dirty="0">
                <a:solidFill>
                  <a:srgbClr val="C00000"/>
                </a:solidFill>
              </a:rPr>
              <a:t>で指定</a:t>
            </a:r>
            <a:br>
              <a:rPr lang="en-US" altLang="ja-JP" sz="1600" dirty="0">
                <a:solidFill>
                  <a:srgbClr val="C00000"/>
                </a:solidFill>
              </a:rPr>
            </a:br>
            <a:endParaRPr lang="en-US" altLang="ja-JP" sz="1600" dirty="0">
              <a:solidFill>
                <a:srgbClr val="C00000"/>
              </a:solidFill>
            </a:endParaRPr>
          </a:p>
          <a:p>
            <a:r>
              <a:rPr lang="ja-JP" altLang="en-US" sz="1600" dirty="0">
                <a:solidFill>
                  <a:srgbClr val="C00000"/>
                </a:solidFill>
              </a:rPr>
              <a:t>おしらせ→掲載終了日</a:t>
            </a:r>
            <a:r>
              <a:rPr lang="en-US" altLang="ja-JP" sz="1600" dirty="0">
                <a:solidFill>
                  <a:srgbClr val="C00000"/>
                </a:solidFill>
              </a:rPr>
              <a:t>_</a:t>
            </a:r>
            <a:r>
              <a:rPr lang="ja-JP" altLang="en-US" sz="1600" dirty="0">
                <a:solidFill>
                  <a:srgbClr val="C00000"/>
                </a:solidFill>
              </a:rPr>
              <a:t>依頼者名</a:t>
            </a:r>
            <a:endParaRPr lang="en-US" altLang="ja-JP" sz="1600" dirty="0">
              <a:solidFill>
                <a:srgbClr val="C00000"/>
              </a:solidFill>
            </a:endParaRPr>
          </a:p>
          <a:p>
            <a:br>
              <a:rPr lang="en-US" altLang="ja-JP" sz="1600" dirty="0">
                <a:solidFill>
                  <a:srgbClr val="C00000"/>
                </a:solidFill>
              </a:rPr>
            </a:br>
            <a:r>
              <a:rPr lang="ja-JP" altLang="en-US" sz="1600" dirty="0">
                <a:solidFill>
                  <a:srgbClr val="C00000"/>
                </a:solidFill>
              </a:rPr>
              <a:t>受賞→掲載日</a:t>
            </a:r>
            <a:r>
              <a:rPr lang="en-US" altLang="ja-JP" sz="1600" dirty="0">
                <a:solidFill>
                  <a:srgbClr val="C00000"/>
                </a:solidFill>
              </a:rPr>
              <a:t>_</a:t>
            </a:r>
            <a:r>
              <a:rPr lang="ja-JP" altLang="en-US" sz="1600" dirty="0">
                <a:solidFill>
                  <a:srgbClr val="C00000"/>
                </a:solidFill>
              </a:rPr>
              <a:t>依頼者名 </a:t>
            </a:r>
            <a:r>
              <a:rPr lang="en-US" altLang="ja-JP" sz="1600" dirty="0">
                <a:solidFill>
                  <a:srgbClr val="C00000"/>
                </a:solidFill>
              </a:rPr>
              <a:t>※</a:t>
            </a:r>
            <a:r>
              <a:rPr lang="ja-JP" altLang="en-US" sz="1600" dirty="0">
                <a:solidFill>
                  <a:srgbClr val="C00000"/>
                </a:solidFill>
              </a:rPr>
              <a:t>掲載日から</a:t>
            </a:r>
            <a:r>
              <a:rPr lang="en-US" altLang="ja-JP" sz="1600" dirty="0">
                <a:solidFill>
                  <a:srgbClr val="C00000"/>
                </a:solidFill>
              </a:rPr>
              <a:t>3</a:t>
            </a:r>
            <a:r>
              <a:rPr lang="ja-JP" altLang="en-US" sz="1600" dirty="0">
                <a:solidFill>
                  <a:srgbClr val="C00000"/>
                </a:solidFill>
              </a:rPr>
              <a:t>カ月後まで掲載</a:t>
            </a:r>
            <a:endParaRPr lang="en-US" altLang="ja-JP" sz="1600" dirty="0">
              <a:solidFill>
                <a:srgbClr val="C00000"/>
              </a:solidFill>
            </a:endParaRPr>
          </a:p>
          <a:p>
            <a:br>
              <a:rPr lang="en-US" altLang="ja-JP" sz="2000" dirty="0"/>
            </a:br>
            <a:r>
              <a:rPr lang="en-US" altLang="ja-JP" sz="2000" dirty="0"/>
              <a:t>&lt;</a:t>
            </a:r>
            <a:r>
              <a:rPr lang="ja-JP" altLang="en-US" sz="2000" dirty="0"/>
              <a:t>その他注意</a:t>
            </a:r>
            <a:r>
              <a:rPr lang="en-US" altLang="ja-JP" sz="2000" dirty="0"/>
              <a:t>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/>
              <a:t>ファイル名は半角英数字厳守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/>
              <a:t>複数ある場合は表示順に末尾に連番</a:t>
            </a:r>
            <a:br>
              <a:rPr lang="en-US" altLang="ja-JP" sz="2000" dirty="0"/>
            </a:br>
            <a:r>
              <a:rPr lang="en-US" altLang="ja-JP" sz="2000" dirty="0"/>
              <a:t>(</a:t>
            </a:r>
            <a:r>
              <a:rPr lang="ja-JP" altLang="en-US" sz="2000" dirty="0"/>
              <a:t>例</a:t>
            </a:r>
            <a:r>
              <a:rPr lang="en-US" altLang="ja-JP" sz="2000" dirty="0"/>
              <a:t>: 20200401_techadmin_01.jpg)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/>
              <a:t>日英の原稿がある場合は、日本語→英語の順で連番</a:t>
            </a:r>
            <a:br>
              <a:rPr lang="en-US" altLang="ja-JP" sz="2000" dirty="0"/>
            </a:br>
            <a:br>
              <a:rPr lang="en-US" altLang="ja-JP" sz="2000" dirty="0"/>
            </a:br>
            <a:r>
              <a:rPr lang="ja-JP" altLang="en-US" sz="2000" dirty="0"/>
              <a:t>その他不明な点は技術室までお問合せください。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63998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23320" y="451708"/>
            <a:ext cx="14761640" cy="1667456"/>
          </a:xfrm>
        </p:spPr>
        <p:txBody>
          <a:bodyPr anchor="ctr">
            <a:normAutofit/>
          </a:bodyPr>
          <a:lstStyle/>
          <a:p>
            <a:r>
              <a:rPr lang="ja-JP" altLang="en-US" sz="6000" b="1" dirty="0">
                <a:latin typeface="+mn-ea"/>
                <a:ea typeface="+mn-ea"/>
              </a:rPr>
              <a:t>〇〇学会にて〇〇〇〇氏が〇〇賞を受賞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32032" y="2335188"/>
            <a:ext cx="8208912" cy="4896544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ja-JP" dirty="0"/>
              <a:t>2022</a:t>
            </a:r>
            <a:r>
              <a:rPr lang="ja-JP" altLang="en-US"/>
              <a:t>年</a:t>
            </a:r>
            <a:r>
              <a:rPr lang="en-US" altLang="ja-JP" dirty="0"/>
              <a:t>xx</a:t>
            </a:r>
            <a:r>
              <a:rPr lang="ja-JP" altLang="en-US" dirty="0"/>
              <a:t>月</a:t>
            </a:r>
            <a:r>
              <a:rPr lang="en-US" altLang="ja-JP" dirty="0"/>
              <a:t>xx</a:t>
            </a:r>
            <a:r>
              <a:rPr lang="ja-JP" altLang="en-US" dirty="0"/>
              <a:t>日～</a:t>
            </a:r>
            <a:r>
              <a:rPr lang="en-US" altLang="ja-JP" dirty="0"/>
              <a:t>xx</a:t>
            </a:r>
            <a:r>
              <a:rPr lang="ja-JP" altLang="en-US" dirty="0"/>
              <a:t>日に〇〇コンベンションセンターで開催された〇〇国際会議において、〇〇〇〇氏（〇〇〇〇学位プログラム博士後期課程）と〇〇〇〇教授（〇〇〇〇工学域）が〇〇〇〇賞を受賞しました。</a:t>
            </a:r>
            <a:endParaRPr lang="en-US" altLang="ja-JP" dirty="0">
              <a:latin typeface="+mn-ea"/>
            </a:endParaRPr>
          </a:p>
          <a:p>
            <a:pPr algn="l">
              <a:lnSpc>
                <a:spcPct val="120000"/>
              </a:lnSpc>
            </a:pPr>
            <a:endParaRPr lang="en-US" altLang="ja-JP" dirty="0">
              <a:latin typeface="+mn-ea"/>
            </a:endParaRPr>
          </a:p>
          <a:p>
            <a:pPr algn="l">
              <a:lnSpc>
                <a:spcPct val="120000"/>
              </a:lnSpc>
            </a:pPr>
            <a:endParaRPr lang="en-US" altLang="ja-JP" dirty="0">
              <a:latin typeface="+mn-ea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9432032" y="7231732"/>
            <a:ext cx="7772400" cy="23759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82880" tIns="91440" rIns="182880" bIns="9144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tx1"/>
                </a:solidFill>
                <a:latin typeface="+mn-ea"/>
              </a:rPr>
              <a:t>筑波　太郎 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Taro Tsukuba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システム情報工学研究室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ja-JP" altLang="en-US" dirty="0">
                <a:solidFill>
                  <a:schemeClr val="tx1"/>
                </a:solidFill>
                <a:latin typeface="+mn-ea"/>
              </a:rPr>
              <a:t>システム情報工学学位プログラム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ja-JP" altLang="en-US" dirty="0">
                <a:solidFill>
                  <a:schemeClr val="tx1"/>
                </a:solidFill>
                <a:latin typeface="+mn-ea"/>
              </a:rPr>
              <a:t>ウェブサイト 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www.sie.tsukuba.ac.jp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　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B001D19-BB6C-4EF4-B60B-9696F8C8A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44" y="606996"/>
            <a:ext cx="1368152" cy="129762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20E7C4-ECFE-4614-9690-2FD1BB96CD26}"/>
              </a:ext>
            </a:extLst>
          </p:cNvPr>
          <p:cNvSpPr/>
          <p:nvPr/>
        </p:nvSpPr>
        <p:spPr>
          <a:xfrm>
            <a:off x="0" y="0"/>
            <a:ext cx="575048" cy="10287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 descr="図形&#10;&#10;中程度の精度で自動的に生成された説明">
            <a:extLst>
              <a:ext uri="{FF2B5EF4-FFF2-40B4-BE49-F238E27FC236}">
                <a16:creationId xmlns:a16="http://schemas.microsoft.com/office/drawing/2014/main" id="{516FE298-AC50-BF4F-A5B4-11B2B958F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88" y="8167836"/>
            <a:ext cx="7772400" cy="1613941"/>
          </a:xfrm>
          <a:prstGeom prst="rect">
            <a:avLst/>
          </a:prstGeom>
        </p:spPr>
      </p:pic>
      <p:pic>
        <p:nvPicPr>
          <p:cNvPr id="8" name="図 7" descr="人, コンピュータ, スクリーンショット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C7539D51-6AB5-7248-82D4-888E93010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44" y="2407196"/>
            <a:ext cx="7164796" cy="54048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862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95328" y="390972"/>
            <a:ext cx="14545616" cy="1667456"/>
          </a:xfrm>
        </p:spPr>
        <p:txBody>
          <a:bodyPr anchor="ctr">
            <a:normAutofit/>
          </a:bodyPr>
          <a:lstStyle/>
          <a:p>
            <a:r>
              <a:rPr lang="ja-JP" altLang="en-US" sz="6000" b="1" dirty="0">
                <a:latin typeface="+mn-ea"/>
                <a:ea typeface="+mn-ea"/>
              </a:rPr>
              <a:t>〇〇学会にて〇〇〇〇氏が〇〇賞を受賞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39744" y="2191172"/>
            <a:ext cx="10657184" cy="3384376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ja-JP" dirty="0"/>
              <a:t>2022</a:t>
            </a:r>
            <a:r>
              <a:rPr lang="ja-JP" altLang="en-US"/>
              <a:t>年</a:t>
            </a:r>
            <a:r>
              <a:rPr lang="en-US" altLang="ja-JP" dirty="0"/>
              <a:t>xx</a:t>
            </a:r>
            <a:r>
              <a:rPr lang="ja-JP" altLang="en-US" dirty="0"/>
              <a:t>月</a:t>
            </a:r>
            <a:r>
              <a:rPr lang="en-US" altLang="ja-JP" dirty="0"/>
              <a:t>xx</a:t>
            </a:r>
            <a:r>
              <a:rPr lang="ja-JP" altLang="en-US" dirty="0"/>
              <a:t>日～</a:t>
            </a:r>
            <a:r>
              <a:rPr lang="en-US" altLang="ja-JP" dirty="0"/>
              <a:t>xx</a:t>
            </a:r>
            <a:r>
              <a:rPr lang="ja-JP" altLang="en-US" dirty="0"/>
              <a:t>日に〇〇コンベンションセンターで開催された〇〇国際会議において、〇〇〇〇氏（〇〇〇〇学位プログラム博士後期課程）と〇〇〇〇教授（〇〇〇〇工学域）が〇〇〇〇賞を受賞しました。</a:t>
            </a:r>
            <a:endParaRPr lang="en-US" altLang="ja-JP" sz="3200" dirty="0">
              <a:latin typeface="+mn-ea"/>
            </a:endParaRPr>
          </a:p>
          <a:p>
            <a:pPr algn="l">
              <a:lnSpc>
                <a:spcPct val="120000"/>
              </a:lnSpc>
            </a:pPr>
            <a:endParaRPr lang="en-US" altLang="ja-JP" sz="3200" dirty="0">
              <a:latin typeface="+mn-ea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6839743" y="6007596"/>
            <a:ext cx="10153129" cy="18722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82880" tIns="91440" rIns="182880" bIns="9144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tx1"/>
                </a:solidFill>
                <a:latin typeface="+mn-ea"/>
              </a:rPr>
              <a:t>筑波　太郎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(Taro Tsukuba) 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システム情報工学研究室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ja-JP" altLang="en-US" dirty="0">
                <a:solidFill>
                  <a:schemeClr val="tx1"/>
                </a:solidFill>
                <a:latin typeface="+mn-ea"/>
              </a:rPr>
              <a:t>システム情報工学学位プログラム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ja-JP" altLang="en-US" dirty="0">
                <a:solidFill>
                  <a:schemeClr val="tx1"/>
                </a:solidFill>
                <a:latin typeface="+mn-ea"/>
              </a:rPr>
              <a:t>ウェブサイト 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www.sie.tsukuba.ac.jp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　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B001D19-BB6C-4EF4-B60B-9696F8C8A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28" y="546260"/>
            <a:ext cx="1368152" cy="129762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20E7C4-ECFE-4614-9690-2FD1BB96CD26}"/>
              </a:ext>
            </a:extLst>
          </p:cNvPr>
          <p:cNvSpPr/>
          <p:nvPr/>
        </p:nvSpPr>
        <p:spPr>
          <a:xfrm>
            <a:off x="0" y="0"/>
            <a:ext cx="575048" cy="10287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 descr="図形&#10;&#10;中程度の精度で自動的に生成された説明">
            <a:extLst>
              <a:ext uri="{FF2B5EF4-FFF2-40B4-BE49-F238E27FC236}">
                <a16:creationId xmlns:a16="http://schemas.microsoft.com/office/drawing/2014/main" id="{F6E5ACF8-F8C3-7B41-9B0F-7BEE773A2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44" y="8167836"/>
            <a:ext cx="8301111" cy="1723728"/>
          </a:xfrm>
          <a:prstGeom prst="rect">
            <a:avLst/>
          </a:prstGeom>
        </p:spPr>
      </p:pic>
      <p:pic>
        <p:nvPicPr>
          <p:cNvPr id="8" name="図 7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445CA4BF-CA15-084C-92D4-FB1DB4D73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4" y="2407196"/>
            <a:ext cx="5373704" cy="698477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128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338</Words>
  <Application>Microsoft Macintosh PowerPoint</Application>
  <PresentationFormat>ユーザー設定</PresentationFormat>
  <Paragraphs>30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〇〇学会にて〇〇〇〇氏が〇〇賞を受賞</vt:lpstr>
      <vt:lpstr>〇〇学会にて〇〇〇〇氏が〇〇賞を受賞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</dc:title>
  <dc:creator>amatsuda</dc:creator>
  <cp:lastModifiedBy>雨谷恵</cp:lastModifiedBy>
  <cp:revision>34</cp:revision>
  <cp:lastPrinted>2022-01-13T06:26:57Z</cp:lastPrinted>
  <dcterms:created xsi:type="dcterms:W3CDTF">2011-11-28T05:31:15Z</dcterms:created>
  <dcterms:modified xsi:type="dcterms:W3CDTF">2022-01-13T07:00:53Z</dcterms:modified>
</cp:coreProperties>
</file>